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72" r:id="rId2"/>
    <p:sldId id="273" r:id="rId3"/>
    <p:sldId id="274" r:id="rId4"/>
    <p:sldId id="275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3" d="100"/>
          <a:sy n="123" d="100"/>
        </p:scale>
        <p:origin x="-84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FC8608-0C04-E749-92EE-7298FB536658}" type="datetimeFigureOut">
              <a:rPr lang="en-US" smtClean="0"/>
              <a:t>2018-08-07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3C0AA9-9167-E54B-BCFC-A7F0F3707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39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D28A4-95C2-284E-B41E-241334B62E24}" type="datetimeFigureOut">
              <a:rPr lang="en-US" smtClean="0"/>
              <a:t>2018-08-07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FB4F6-144D-E24E-B1A0-77CC6114C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81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D28A4-95C2-284E-B41E-241334B62E24}" type="datetimeFigureOut">
              <a:rPr lang="en-US" smtClean="0"/>
              <a:t>2018-08-07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FB4F6-144D-E24E-B1A0-77CC6114C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340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D28A4-95C2-284E-B41E-241334B62E24}" type="datetimeFigureOut">
              <a:rPr lang="en-US" smtClean="0"/>
              <a:t>2018-08-07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FB4F6-144D-E24E-B1A0-77CC6114C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429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D28A4-95C2-284E-B41E-241334B62E24}" type="datetimeFigureOut">
              <a:rPr lang="en-US" smtClean="0"/>
              <a:t>2018-08-07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FB4F6-144D-E24E-B1A0-77CC6114C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966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D28A4-95C2-284E-B41E-241334B62E24}" type="datetimeFigureOut">
              <a:rPr lang="en-US" smtClean="0"/>
              <a:t>2018-08-07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FB4F6-144D-E24E-B1A0-77CC6114C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88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D28A4-95C2-284E-B41E-241334B62E24}" type="datetimeFigureOut">
              <a:rPr lang="en-US" smtClean="0"/>
              <a:t>2018-08-07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FB4F6-144D-E24E-B1A0-77CC6114C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061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D28A4-95C2-284E-B41E-241334B62E24}" type="datetimeFigureOut">
              <a:rPr lang="en-US" smtClean="0"/>
              <a:t>2018-08-07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FB4F6-144D-E24E-B1A0-77CC6114C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406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D28A4-95C2-284E-B41E-241334B62E24}" type="datetimeFigureOut">
              <a:rPr lang="en-US" smtClean="0"/>
              <a:t>2018-08-07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FB4F6-144D-E24E-B1A0-77CC6114C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643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D28A4-95C2-284E-B41E-241334B62E24}" type="datetimeFigureOut">
              <a:rPr lang="en-US" smtClean="0"/>
              <a:t>2018-08-07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FB4F6-144D-E24E-B1A0-77CC6114C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167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D28A4-95C2-284E-B41E-241334B62E24}" type="datetimeFigureOut">
              <a:rPr lang="en-US" smtClean="0"/>
              <a:t>2018-08-07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FB4F6-144D-E24E-B1A0-77CC6114C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62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D28A4-95C2-284E-B41E-241334B62E24}" type="datetimeFigureOut">
              <a:rPr lang="en-US" smtClean="0"/>
              <a:t>2018-08-07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FB4F6-144D-E24E-B1A0-77CC6114C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449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ED28A4-95C2-284E-B41E-241334B62E24}" type="datetimeFigureOut">
              <a:rPr lang="en-US" smtClean="0"/>
              <a:t>2018-08-07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FB4F6-144D-E24E-B1A0-77CC6114C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504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92088"/>
          </a:xfrm>
        </p:spPr>
        <p:txBody>
          <a:bodyPr>
            <a:normAutofit/>
          </a:bodyPr>
          <a:lstStyle/>
          <a:p>
            <a:r>
              <a:rPr lang="en-US" dirty="0" smtClean="0"/>
              <a:t>Markup: Lo-Mag Example</a:t>
            </a:r>
            <a:endParaRPr lang="en-US" dirty="0"/>
          </a:p>
        </p:txBody>
      </p:sp>
      <p:pic>
        <p:nvPicPr>
          <p:cNvPr id="5" name="Content Placeholder 4" descr="Screen Shot 2018-02-08 at 6.19.57 PM.png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2" t="11769" r="31116" b="7090"/>
          <a:stretch/>
        </p:blipFill>
        <p:spPr>
          <a:xfrm>
            <a:off x="0" y="1170878"/>
            <a:ext cx="4572000" cy="5687122"/>
          </a:xfrm>
        </p:spPr>
      </p:pic>
      <p:pic>
        <p:nvPicPr>
          <p:cNvPr id="6" name="Content Placeholder 5" descr="Screen Shot 2018-02-08 at 6.20.03 PM.png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1" t="11769" r="31297" b="7090"/>
          <a:stretch/>
        </p:blipFill>
        <p:spPr>
          <a:xfrm>
            <a:off x="4572000" y="1170878"/>
            <a:ext cx="4572000" cy="5687122"/>
          </a:xfrm>
        </p:spPr>
      </p:pic>
    </p:spTree>
    <p:extLst>
      <p:ext uri="{BB962C8B-B14F-4D97-AF65-F5344CB8AC3E}">
        <p14:creationId xmlns:p14="http://schemas.microsoft.com/office/powerpoint/2010/main" val="3078036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92088"/>
          </a:xfrm>
        </p:spPr>
        <p:txBody>
          <a:bodyPr>
            <a:normAutofit/>
          </a:bodyPr>
          <a:lstStyle/>
          <a:p>
            <a:r>
              <a:rPr lang="en-US" dirty="0" smtClean="0"/>
              <a:t>Markup: Hi-Mag Example</a:t>
            </a:r>
            <a:endParaRPr lang="en-US" dirty="0"/>
          </a:p>
        </p:txBody>
      </p:sp>
      <p:pic>
        <p:nvPicPr>
          <p:cNvPr id="5" name="Content Placeholder 4" descr="Screen Shot 2018-02-08 at 6.20.25 PM.png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7" t="11769" r="35591" b="7090"/>
          <a:stretch/>
        </p:blipFill>
        <p:spPr>
          <a:xfrm>
            <a:off x="-1" y="908720"/>
            <a:ext cx="4549449" cy="5949280"/>
          </a:xfrm>
        </p:spPr>
      </p:pic>
      <p:pic>
        <p:nvPicPr>
          <p:cNvPr id="6" name="Content Placeholder 5" descr="Screen Shot 2018-02-08 at 6.20.19 PM.png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6" t="11770" r="35771" b="7089"/>
          <a:stretch/>
        </p:blipFill>
        <p:spPr>
          <a:xfrm>
            <a:off x="4594553" y="908720"/>
            <a:ext cx="4549448" cy="5949280"/>
          </a:xfrm>
        </p:spPr>
      </p:pic>
    </p:spTree>
    <p:extLst>
      <p:ext uri="{BB962C8B-B14F-4D97-AF65-F5344CB8AC3E}">
        <p14:creationId xmlns:p14="http://schemas.microsoft.com/office/powerpoint/2010/main" val="583589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US" dirty="0" smtClean="0"/>
              <a:t>Maya Input, Before Correction</a:t>
            </a:r>
            <a:endParaRPr lang="en-US" dirty="0"/>
          </a:p>
        </p:txBody>
      </p:sp>
      <p:pic>
        <p:nvPicPr>
          <p:cNvPr id="4" name="Content Placeholder 3" descr="Cc-raw-frames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5" b="3682"/>
          <a:stretch/>
        </p:blipFill>
        <p:spPr>
          <a:xfrm>
            <a:off x="7294" y="1364772"/>
            <a:ext cx="9143474" cy="4824536"/>
          </a:xfrm>
        </p:spPr>
      </p:pic>
    </p:spTree>
    <p:extLst>
      <p:ext uri="{BB962C8B-B14F-4D97-AF65-F5344CB8AC3E}">
        <p14:creationId xmlns:p14="http://schemas.microsoft.com/office/powerpoint/2010/main" val="1009071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US" dirty="0" smtClean="0"/>
              <a:t>Maya Input, Before Correction</a:t>
            </a:r>
            <a:endParaRPr lang="en-US" dirty="0"/>
          </a:p>
        </p:txBody>
      </p:sp>
      <p:pic>
        <p:nvPicPr>
          <p:cNvPr id="4" name="Content Placeholder 3" descr="Cc-raw-lofts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5" b="3687"/>
          <a:stretch/>
        </p:blipFill>
        <p:spPr>
          <a:xfrm>
            <a:off x="10000" y="1364772"/>
            <a:ext cx="9144000" cy="4824536"/>
          </a:xfrm>
        </p:spPr>
      </p:pic>
    </p:spTree>
    <p:extLst>
      <p:ext uri="{BB962C8B-B14F-4D97-AF65-F5344CB8AC3E}">
        <p14:creationId xmlns:p14="http://schemas.microsoft.com/office/powerpoint/2010/main" val="4229612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22</Words>
  <Application>Microsoft Macintosh PowerPoint</Application>
  <PresentationFormat>On-screen Show (4:3)</PresentationFormat>
  <Paragraphs>4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Markup: Lo-Mag Example</vt:lpstr>
      <vt:lpstr>Markup: Hi-Mag Example</vt:lpstr>
      <vt:lpstr>Maya Input, Before Correction</vt:lpstr>
      <vt:lpstr>Maya Input, Before Correction</vt:lpstr>
    </vt:vector>
  </TitlesOfParts>
  <Company>American Museum of Natural History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Iron Out the Kinks</dc:title>
  <dc:creator>Aaron Heiss</dc:creator>
  <cp:lastModifiedBy>Aaron Heiss</cp:lastModifiedBy>
  <cp:revision>7</cp:revision>
  <dcterms:created xsi:type="dcterms:W3CDTF">2018-08-07T19:30:38Z</dcterms:created>
  <dcterms:modified xsi:type="dcterms:W3CDTF">2018-08-07T19:38:11Z</dcterms:modified>
</cp:coreProperties>
</file>